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33"/>
    <a:srgbClr val="A6001A"/>
    <a:srgbClr val="E06000"/>
    <a:srgbClr val="BF8900"/>
    <a:srgbClr val="BB9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5"/>
    <p:restoredTop sz="94745"/>
  </p:normalViewPr>
  <p:slideViewPr>
    <p:cSldViewPr snapToObjects="1" showGuides="1">
      <p:cViewPr varScale="1">
        <p:scale>
          <a:sx n="106" d="100"/>
          <a:sy n="106" d="100"/>
        </p:scale>
        <p:origin x="2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4FE3-7391-B940-9C10-F64F800F0F41}" type="datetimeFigureOut">
              <a:rPr lang="en-US" smtClean="0"/>
              <a:t>7/29/16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905000" y="533400"/>
            <a:ext cx="3810000" cy="1371600"/>
          </a:xfrm>
          <a:prstGeom prst="roundRect">
            <a:avLst/>
          </a:prstGeom>
          <a:solidFill>
            <a:srgbClr val="E06000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05000" y="2743200"/>
            <a:ext cx="3810000" cy="1371600"/>
          </a:xfrm>
          <a:prstGeom prst="roundRect">
            <a:avLst/>
          </a:prstGeom>
          <a:solidFill>
            <a:srgbClr val="A6001A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Game Over!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05000" y="4953000"/>
            <a:ext cx="3810000" cy="1371600"/>
          </a:xfrm>
          <a:prstGeom prst="roundRect">
            <a:avLst/>
          </a:prstGeom>
          <a:solidFill>
            <a:srgbClr val="004D33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Great Job!</a:t>
            </a:r>
            <a:b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</a:br>
            <a:r>
              <a:rPr lang="en-US" sz="2800" dirty="0" smtClean="0">
                <a:latin typeface="SF UI Display" charset="0"/>
                <a:ea typeface="SF UI Display" charset="0"/>
                <a:cs typeface="SF UI Display" charset="0"/>
              </a:rPr>
              <a:t>Level Complete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2584704" cy="308457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007352" y="533400"/>
            <a:ext cx="3810000" cy="1371600"/>
          </a:xfrm>
          <a:prstGeom prst="roundRect">
            <a:avLst/>
          </a:prstGeom>
          <a:solidFill>
            <a:srgbClr val="004D33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Play Again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5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95400" y="3886200"/>
            <a:ext cx="9601200" cy="2286000"/>
            <a:chOff x="304800" y="304800"/>
            <a:chExt cx="9601200" cy="2286000"/>
          </a:xfrm>
        </p:grpSpPr>
        <p:sp>
          <p:nvSpPr>
            <p:cNvPr id="2" name="Oval 1"/>
            <p:cNvSpPr/>
            <p:nvPr/>
          </p:nvSpPr>
          <p:spPr>
            <a:xfrm>
              <a:off x="7620000" y="304800"/>
              <a:ext cx="2286000" cy="2286000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27000" h="1270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 b="1" dirty="0">
                <a:solidFill>
                  <a:schemeClr val="tx1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  <a:latin typeface="SF UI Display Black" charset="0"/>
                <a:ea typeface="SF UI Display Black" charset="0"/>
                <a:cs typeface="SF UI Display Black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5181600" y="304800"/>
              <a:ext cx="2286000" cy="2286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27000" h="1270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 b="1" dirty="0">
                <a:solidFill>
                  <a:schemeClr val="tx1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  <a:latin typeface="SF UI Display Black" charset="0"/>
                <a:ea typeface="SF UI Display Black" charset="0"/>
                <a:cs typeface="SF UI Display Black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743200" y="304800"/>
              <a:ext cx="2286000" cy="22860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27000" h="1270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 b="1" dirty="0">
                <a:solidFill>
                  <a:schemeClr val="tx1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  <a:latin typeface="SF UI Display Black" charset="0"/>
                <a:ea typeface="SF UI Display Black" charset="0"/>
                <a:cs typeface="SF UI Display Black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04800" y="304800"/>
              <a:ext cx="2286000" cy="2286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27000" h="1270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 b="1" dirty="0">
                <a:solidFill>
                  <a:schemeClr val="tx1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  <a:latin typeface="SF UI Display Black" charset="0"/>
                <a:ea typeface="SF UI Display Black" charset="0"/>
                <a:cs typeface="SF UI Display Black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19200" y="609600"/>
            <a:ext cx="2514600" cy="2514600"/>
            <a:chOff x="1219200" y="609600"/>
            <a:chExt cx="2514600" cy="2514600"/>
          </a:xfrm>
        </p:grpSpPr>
        <p:sp>
          <p:nvSpPr>
            <p:cNvPr id="11" name="Rectangle 10"/>
            <p:cNvSpPr/>
            <p:nvPr/>
          </p:nvSpPr>
          <p:spPr>
            <a:xfrm>
              <a:off x="1219200" y="609600"/>
              <a:ext cx="2514600" cy="2514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475874" y="723900"/>
              <a:ext cx="2001253" cy="2286000"/>
              <a:chOff x="1427747" y="685800"/>
              <a:chExt cx="2001253" cy="2286000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1447800" y="685800"/>
                <a:ext cx="990600" cy="7620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438400" y="1447800"/>
                <a:ext cx="990600" cy="7620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427747" y="2209800"/>
                <a:ext cx="990600" cy="7620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014538" y="507889"/>
            <a:ext cx="2514600" cy="2514600"/>
            <a:chOff x="4014538" y="507889"/>
            <a:chExt cx="2514600" cy="2514600"/>
          </a:xfrm>
        </p:grpSpPr>
        <p:sp>
          <p:nvSpPr>
            <p:cNvPr id="15" name="Rectangle 14"/>
            <p:cNvSpPr/>
            <p:nvPr/>
          </p:nvSpPr>
          <p:spPr>
            <a:xfrm>
              <a:off x="4014538" y="507889"/>
              <a:ext cx="2514600" cy="2514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2" y="508438"/>
              <a:ext cx="1628273" cy="2513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04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3060032"/>
            <a:ext cx="5499100" cy="3238500"/>
            <a:chOff x="6451600" y="1663700"/>
            <a:chExt cx="5499100" cy="3238500"/>
          </a:xfrm>
        </p:grpSpPr>
        <p:sp>
          <p:nvSpPr>
            <p:cNvPr id="8" name="Rectangle 7"/>
            <p:cNvSpPr/>
            <p:nvPr/>
          </p:nvSpPr>
          <p:spPr>
            <a:xfrm>
              <a:off x="6451600" y="1663700"/>
              <a:ext cx="5499100" cy="32385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597650" y="3644900"/>
              <a:ext cx="5353050" cy="9906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>
                  <a:solidFill>
                    <a:srgbClr val="BF8900"/>
                  </a:solidFill>
                  <a:latin typeface="England Hand DB" charset="0"/>
                  <a:ea typeface="England Hand DB" charset="0"/>
                  <a:cs typeface="England Hand DB" charset="0"/>
                </a:rPr>
                <a:t>Binary Bastards</a:t>
              </a:r>
              <a:endParaRPr lang="en-US" sz="6000" dirty="0">
                <a:solidFill>
                  <a:srgbClr val="BF8900"/>
                </a:solidFill>
                <a:latin typeface="England Hand DB" charset="0"/>
                <a:ea typeface="England Hand DB" charset="0"/>
                <a:cs typeface="England Hand DB" charset="0"/>
              </a:endParaRPr>
            </a:p>
          </p:txBody>
        </p:sp>
        <p:sp>
          <p:nvSpPr>
            <p:cNvPr id="7" name="Curved Up Ribbon 6"/>
            <p:cNvSpPr/>
            <p:nvPr/>
          </p:nvSpPr>
          <p:spPr>
            <a:xfrm>
              <a:off x="7524750" y="1899609"/>
              <a:ext cx="3352800" cy="1295400"/>
            </a:xfrm>
            <a:prstGeom prst="ellipseRibbon2">
              <a:avLst>
                <a:gd name="adj1" fmla="val 69118"/>
                <a:gd name="adj2" fmla="val 44697"/>
                <a:gd name="adj3" fmla="val 12500"/>
              </a:avLst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12480" y="2755900"/>
              <a:ext cx="1577340" cy="103061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90921" y="6324600"/>
            <a:ext cx="81635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10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Calibri</vt:lpstr>
      <vt:lpstr>Calibri Light</vt:lpstr>
      <vt:lpstr>England Hand DB</vt:lpstr>
      <vt:lpstr>SF UI Display</vt:lpstr>
      <vt:lpstr>SF UI Display Black</vt:lpstr>
      <vt:lpstr>Arial</vt:lpstr>
      <vt:lpstr>Office Theme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DrinkPoint PowerPoint</dc:title>
  <dc:subject/>
  <dc:creator>Paul KIrk Adams</dc:creator>
  <cp:keywords/>
  <dc:description/>
  <cp:lastModifiedBy>Paul Adams</cp:lastModifiedBy>
  <cp:revision>59</cp:revision>
  <dcterms:created xsi:type="dcterms:W3CDTF">2016-06-10T19:40:02Z</dcterms:created>
  <dcterms:modified xsi:type="dcterms:W3CDTF">2016-07-29T16:37:07Z</dcterms:modified>
  <cp:category/>
</cp:coreProperties>
</file>